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58" r:id="rId5"/>
    <p:sldId id="261" r:id="rId6"/>
    <p:sldId id="260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11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55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1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25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7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8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40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49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6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0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3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0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3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4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69E043-F5B3-4D7A-822C-8E1E272BF355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41B900-39F5-4751-A3F7-188CA391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47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406DB481-1E2E-4147-B49E-2DE0E078D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00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878D50-9628-4FD8-8226-AF16D183C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135" y="1964267"/>
            <a:ext cx="3254990" cy="2421464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Zip Code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A13DC-829E-4B7E-8D6E-AA30752FE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5135" y="4385732"/>
            <a:ext cx="3254990" cy="1405467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-Author-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Amber Paige Webber</a:t>
            </a:r>
          </a:p>
        </p:txBody>
      </p:sp>
    </p:spTree>
    <p:extLst>
      <p:ext uri="{BB962C8B-B14F-4D97-AF65-F5344CB8AC3E}">
        <p14:creationId xmlns:p14="http://schemas.microsoft.com/office/powerpoint/2010/main" val="220902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FB4E93-F597-4208-B72C-AE23501F8F21}"/>
              </a:ext>
            </a:extLst>
          </p:cNvPr>
          <p:cNvSpPr txBox="1"/>
          <p:nvPr/>
        </p:nvSpPr>
        <p:spPr>
          <a:xfrm>
            <a:off x="1056640" y="345440"/>
            <a:ext cx="1098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HW#4 Feedback/Rubric				Score: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/20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4098B-66FB-4FEC-BF65-6BA61EB6A918}"/>
              </a:ext>
            </a:extLst>
          </p:cNvPr>
          <p:cNvSpPr txBox="1"/>
          <p:nvPr/>
        </p:nvSpPr>
        <p:spPr>
          <a:xfrm>
            <a:off x="965200" y="947001"/>
            <a:ext cx="934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requested technical work in Tableau: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/10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areas of analysis (zip code, property type, plus two additional)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equivalent work if you chose a different data source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53C13-99C5-4317-9B2A-D63DB974A552}"/>
              </a:ext>
            </a:extLst>
          </p:cNvPr>
          <p:cNvSpPr txBox="1"/>
          <p:nvPr/>
        </p:nvSpPr>
        <p:spPr>
          <a:xfrm>
            <a:off x="1056640" y="2194341"/>
            <a:ext cx="6868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Tableau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Tableau 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map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Packaged workbook (.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twbx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21BA24-1521-4165-B282-32837A1043E0}"/>
              </a:ext>
            </a:extLst>
          </p:cNvPr>
          <p:cNvSpPr txBox="1"/>
          <p:nvPr/>
        </p:nvSpPr>
        <p:spPr>
          <a:xfrm>
            <a:off x="965200" y="3748482"/>
            <a:ext cx="1038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presentation and analysis: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/10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introduced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tells a story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Story improved over HW #3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recommendations supported by data and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slides</a:t>
            </a:r>
          </a:p>
        </p:txBody>
      </p:sp>
    </p:spTree>
    <p:extLst>
      <p:ext uri="{BB962C8B-B14F-4D97-AF65-F5344CB8AC3E}">
        <p14:creationId xmlns:p14="http://schemas.microsoft.com/office/powerpoint/2010/main" val="1780990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E99D613-12D8-412A-A7A5-BC742F6DC96A}"/>
              </a:ext>
            </a:extLst>
          </p:cNvPr>
          <p:cNvGrpSpPr/>
          <p:nvPr/>
        </p:nvGrpSpPr>
        <p:grpSpPr>
          <a:xfrm>
            <a:off x="168385" y="3659071"/>
            <a:ext cx="4200525" cy="3091303"/>
            <a:chOff x="338419" y="3758684"/>
            <a:chExt cx="4200525" cy="309130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4B6EEC7-5749-41AD-AF00-0735D5BF87BD}"/>
                </a:ext>
              </a:extLst>
            </p:cNvPr>
            <p:cNvSpPr txBox="1"/>
            <p:nvPr/>
          </p:nvSpPr>
          <p:spPr>
            <a:xfrm>
              <a:off x="338419" y="3758684"/>
              <a:ext cx="4200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Requirements for the Coopers: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9C3085-FCEB-4DD6-BA96-1CD202886314}"/>
                </a:ext>
              </a:extLst>
            </p:cNvPr>
            <p:cNvSpPr txBox="1"/>
            <p:nvPr/>
          </p:nvSpPr>
          <p:spPr>
            <a:xfrm>
              <a:off x="1087151" y="4326219"/>
              <a:ext cx="3362325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Highly Rated Schools Nearby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Crime Area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Bedrooms Minimum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Bathrooms Minimum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Fenced Yard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Budget: $1.5 Million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235212-069E-4AA7-B4BA-BE2ECADAD18D}"/>
              </a:ext>
            </a:extLst>
          </p:cNvPr>
          <p:cNvGrpSpPr/>
          <p:nvPr/>
        </p:nvGrpSpPr>
        <p:grpSpPr>
          <a:xfrm>
            <a:off x="6332429" y="430096"/>
            <a:ext cx="5229651" cy="1809512"/>
            <a:chOff x="814386" y="1130975"/>
            <a:chExt cx="5229651" cy="18095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0BEDEBB-9E81-41A5-8CCA-75925158A518}"/>
                </a:ext>
              </a:extLst>
            </p:cNvPr>
            <p:cNvSpPr txBox="1"/>
            <p:nvPr/>
          </p:nvSpPr>
          <p:spPr>
            <a:xfrm>
              <a:off x="814386" y="1130975"/>
              <a:ext cx="32020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The Coopers:</a:t>
              </a:r>
            </a:p>
            <a:p>
              <a:r>
                <a:rPr lang="en-US" dirty="0"/>
                <a:t>	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3308CF-683C-4C4D-AA54-878A433453FB}"/>
                </a:ext>
              </a:extLst>
            </p:cNvPr>
            <p:cNvSpPr txBox="1"/>
            <p:nvPr/>
          </p:nvSpPr>
          <p:spPr>
            <a:xfrm>
              <a:off x="1309687" y="1647825"/>
              <a:ext cx="4734350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Family of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Children, 7 Years Old &amp; 10 Years Old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Asshole Cats, Loki &amp; Bjorn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B8D75F6-5D40-450E-AC2A-9112304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78" y="2567846"/>
            <a:ext cx="4518152" cy="3931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BA4A5-BDCF-46AD-8C61-6D414F8D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6" y="3352800"/>
            <a:ext cx="3362324" cy="3485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477A1C-6050-404B-932E-D795F3C03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5389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7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8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257ED-4893-49CE-BE02-1FAA29C93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657245"/>
            <a:ext cx="6897878" cy="555279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B37C23-C198-4870-8B86-ECF7B78C9026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Zip Codes in the region that have property types that are relevant to the Coopers.</a:t>
            </a:r>
          </a:p>
        </p:txBody>
      </p:sp>
    </p:spTree>
    <p:extLst>
      <p:ext uri="{BB962C8B-B14F-4D97-AF65-F5344CB8AC3E}">
        <p14:creationId xmlns:p14="http://schemas.microsoft.com/office/powerpoint/2010/main" val="353406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E90D4-9173-40D8-A310-173EFEBB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646" y="800007"/>
            <a:ext cx="7808353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1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5A87E-844E-43B9-A3CB-EDA74B1F2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21" y="800007"/>
            <a:ext cx="6732202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38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3CDC7-6F6C-4570-B04A-2E11265AD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258" y="800007"/>
            <a:ext cx="652312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3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96A2C-9B0E-461B-A182-9DF19356F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6865"/>
            <a:ext cx="10753725" cy="124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B1AD3-2C45-44FE-B2DE-8A173ADAE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3274"/>
            <a:ext cx="3495675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4EA10-9BAE-42EA-AD13-0204F06E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4" y="1254641"/>
            <a:ext cx="8696325" cy="2402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6D4A7-F4E5-4C19-A705-AF55F2C4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3657600"/>
            <a:ext cx="4305300" cy="3224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6FB5C1-58DC-4E5D-9222-A343E8707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2" y="3657601"/>
            <a:ext cx="428625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98D0AA-A1F3-43DE-B368-A0331C5A7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625" y="3657600"/>
            <a:ext cx="4324350" cy="32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8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F8193-9950-4BC1-8297-6500FD1D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81355" cy="614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61D03-FF95-421A-8AF6-4EAD178A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55" y="0"/>
            <a:ext cx="6310645" cy="6149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95D4EB-419A-4D51-80CB-B149A9889513}"/>
              </a:ext>
            </a:extLst>
          </p:cNvPr>
          <p:cNvSpPr/>
          <p:nvPr/>
        </p:nvSpPr>
        <p:spPr>
          <a:xfrm>
            <a:off x="5810250" y="0"/>
            <a:ext cx="161925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4E422C-2206-4186-80D6-89254059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4997"/>
            <a:ext cx="5810250" cy="1426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32E49A-09F7-4D78-ABA5-82A4691DB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460" y="614997"/>
            <a:ext cx="6239540" cy="1426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EAF696-0A54-4EC3-A71A-60E182C1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41842"/>
            <a:ext cx="2783840" cy="2471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E4330F-21F2-451E-BA9A-285C78FCD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540" y="2041842"/>
            <a:ext cx="3027710" cy="2471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5AAFF3-4BFA-4D49-88E0-7EFA05FC4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4513476"/>
            <a:ext cx="3027710" cy="23445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451E73-0BAB-4252-A483-833C4ACEC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7710" y="4513476"/>
            <a:ext cx="2782540" cy="23445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C173966-2FF9-41A1-AA93-842FC72692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2174" y="2041842"/>
            <a:ext cx="2903189" cy="2471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527067-1014-48D1-974E-AF90DD499C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1846" y="4386365"/>
            <a:ext cx="3350153" cy="24716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989FDC-1A7A-4BDA-B956-39C74CA2ED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5364" y="2041842"/>
            <a:ext cx="3316636" cy="2331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CA3C17-9536-4825-A407-F205D56C0B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2459" y="4373632"/>
            <a:ext cx="2927485" cy="2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6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2D412-F7A4-422B-889B-9EDAFF127AD4}"/>
              </a:ext>
            </a:extLst>
          </p:cNvPr>
          <p:cNvSpPr txBox="1"/>
          <p:nvPr/>
        </p:nvSpPr>
        <p:spPr>
          <a:xfrm>
            <a:off x="6568547" y="401320"/>
            <a:ext cx="5147730" cy="1448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Recommendations: </a:t>
            </a:r>
          </a:p>
        </p:txBody>
      </p:sp>
      <p:pic>
        <p:nvPicPr>
          <p:cNvPr id="6" name="Picture 5" descr="Still life wooden spoons in pitcher on kitchen counter">
            <a:extLst>
              <a:ext uri="{FF2B5EF4-FFF2-40B4-BE49-F238E27FC236}">
                <a16:creationId xmlns:a16="http://schemas.microsoft.com/office/drawing/2014/main" id="{C296B10F-1924-4DDA-9999-4C08788BE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20" r="3946" b="-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1CF4C-EE85-4BBC-B6FB-4B1959B6852E}"/>
              </a:ext>
            </a:extLst>
          </p:cNvPr>
          <p:cNvSpPr txBox="1"/>
          <p:nvPr/>
        </p:nvSpPr>
        <p:spPr>
          <a:xfrm>
            <a:off x="6400800" y="2251587"/>
            <a:ext cx="514773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recommending the 2005 E Racquet Club Dr. in 92262 area. 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Schools are close to the property.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already has a built-in fire pit, that Mrs. Cooper had mentioned adding to a new home.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well within the family budget.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home is in a great neighborhood.</a:t>
            </a:r>
          </a:p>
          <a:p>
            <a:pPr marL="285750" indent="-285750"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5 minutes away from Palm Canyon Dr. which has many restaurants, and the Coopers are self-proclaimed “Foodies”.</a:t>
            </a:r>
          </a:p>
        </p:txBody>
      </p:sp>
    </p:spTree>
    <p:extLst>
      <p:ext uri="{BB962C8B-B14F-4D97-AF65-F5344CB8AC3E}">
        <p14:creationId xmlns:p14="http://schemas.microsoft.com/office/powerpoint/2010/main" val="2897714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518</TotalTime>
  <Words>251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Celestial</vt:lpstr>
      <vt:lpstr>Zip Code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Webber</dc:creator>
  <cp:lastModifiedBy>Amber Webber</cp:lastModifiedBy>
  <cp:revision>22</cp:revision>
  <dcterms:created xsi:type="dcterms:W3CDTF">2021-02-24T18:45:53Z</dcterms:created>
  <dcterms:modified xsi:type="dcterms:W3CDTF">2021-03-04T23:56:27Z</dcterms:modified>
</cp:coreProperties>
</file>